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87F3-EB7F-4436-9D06-A2F0DDC5B293}" type="datetimeFigureOut">
              <a:rPr lang="fr-FR" smtClean="0"/>
              <a:pPr/>
              <a:t>12/06/2013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EC47E-4559-4192-9FBF-096A66D355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00462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355B9B-B60B-4284-8C4F-24960A26AD03}" type="slidenum">
              <a:rPr lang="fr-FR"/>
              <a:pPr/>
              <a:t>1</a:t>
            </a:fld>
            <a:endParaRPr lang="fr-FR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Cliquez pour modifier le style du titre du masque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B9586A4-F671-42DD-8C70-2B8B05D0AAC5}" type="datetime6">
              <a:rPr lang="fr-FR">
                <a:solidFill>
                  <a:srgbClr val="FFFFFF"/>
                </a:solidFill>
              </a:rPr>
              <a:pPr/>
              <a:t>juin 13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>
                <a:solidFill>
                  <a:srgbClr val="FFFFFF"/>
                </a:solidFill>
              </a:rPr>
              <a:t>Corporate Meeting</a:t>
            </a: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8096EC7-EE18-4473-A5D4-D1E83F927FE9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990017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79261-384C-49FE-8DAE-94E59BE24DC3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7635112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5943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5943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286F0E-9805-4C2D-BAC8-F2C8C96A4EB8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0684934"/>
      </p:ext>
    </p:extLst>
  </p:cSld>
  <p:clrMapOvr>
    <a:masterClrMapping/>
  </p:clrMapOvr>
  <p:transition spd="med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85800" y="1219200"/>
            <a:ext cx="7772400" cy="48006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419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9906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D85C2D16-C938-4383-9325-0C7E8F535133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035842"/>
      </p:ext>
    </p:extLst>
  </p:cSld>
  <p:clrMapOvr>
    <a:masterClrMapping/>
  </p:clrMapOvr>
  <p:transition spd="med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85800" y="76200"/>
            <a:ext cx="7772400" cy="59436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419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9906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D80602EA-1E1E-48B1-809B-3B23BF6FEA7E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375071"/>
      </p:ext>
    </p:extLst>
  </p:cSld>
  <p:clrMapOvr>
    <a:masterClrMapping/>
  </p:clrMapOvr>
  <p:transition spd="med"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685800" y="1219200"/>
            <a:ext cx="7772400" cy="480060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4196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990600" y="6477000"/>
            <a:ext cx="2895600" cy="228600"/>
          </a:xfrm>
        </p:spPr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fld id="{2B57845C-EA0E-4D77-BAAA-5CB4FB7B4383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6439474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5CA9E-9B8D-43F6-91E1-75B2046B7046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6907377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5B40E-1B8C-485C-9B15-556D955E73EA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077761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2192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4122E-9204-4C31-BCC0-4206864CF6CE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839044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1249D-AA76-4DBD-B3E0-142D12EE416C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19174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C93F1-BD84-4C20-B2A4-CDC742566C3E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115646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4C5EA-FCC8-4A3B-8E9E-EDCA98CD48BA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375395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DA2F1-F5B7-44B8-AFBC-637385904881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8332907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52698-5725-4725-8954-5341A1DAB212}" type="slidenum">
              <a:rPr lang="fr-FR">
                <a:solidFill>
                  <a:srgbClr val="FFFFFF"/>
                </a:solidFill>
              </a:rPr>
              <a:pPr/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9801154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19200"/>
            <a:ext cx="7772400" cy="4800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196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90600" y="64770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>
                <a:solidFill>
                  <a:schemeClr val="bg1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fld id="{B20F74D5-8B58-43AA-882F-AB6C022D9CD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77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>
    <p:zoom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FC0128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FC0128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FC0128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FC0128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FC0128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FC0128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FC0128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FC0128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FC012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§"/>
        <a:defRPr sz="2400" b="1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§"/>
        <a:defRPr sz="24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Char char="–"/>
        <a:defRPr sz="20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AC87-2E49-4233-81CF-EEF4465033A2}" type="slidenum">
              <a:rPr lang="fr-FR">
                <a:solidFill>
                  <a:srgbClr val="FFFFFF"/>
                </a:solidFill>
              </a:rPr>
              <a:pPr/>
              <a:t>1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-76200"/>
            <a:ext cx="7772400" cy="838200"/>
          </a:xfrm>
        </p:spPr>
        <p:txBody>
          <a:bodyPr/>
          <a:lstStyle/>
          <a:p>
            <a:pPr algn="l"/>
            <a:r>
              <a:rPr lang="fr-FR"/>
              <a:t>Plan de l’intervention </a:t>
            </a:r>
          </a:p>
        </p:txBody>
      </p:sp>
      <p:pic>
        <p:nvPicPr>
          <p:cNvPr id="33178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1530350" cy="686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1781" name="Line 5"/>
          <p:cNvSpPr>
            <a:spLocks noChangeShapeType="1"/>
          </p:cNvSpPr>
          <p:nvPr/>
        </p:nvSpPr>
        <p:spPr bwMode="auto">
          <a:xfrm>
            <a:off x="1524000" y="0"/>
            <a:ext cx="0" cy="6858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r-FR" sz="2400">
              <a:solidFill>
                <a:srgbClr val="333399"/>
              </a:solidFill>
            </a:endParaRPr>
          </a:p>
        </p:txBody>
      </p:sp>
      <p:sp>
        <p:nvSpPr>
          <p:cNvPr id="331782" name="Rectangle 6"/>
          <p:cNvSpPr>
            <a:spLocks noChangeArrowheads="1"/>
          </p:cNvSpPr>
          <p:nvPr/>
        </p:nvSpPr>
        <p:spPr bwMode="auto">
          <a:xfrm>
            <a:off x="3175" y="0"/>
            <a:ext cx="1524000" cy="6858000"/>
          </a:xfrm>
          <a:prstGeom prst="rect">
            <a:avLst/>
          </a:prstGeom>
          <a:solidFill>
            <a:srgbClr val="10318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r-FR" sz="2400">
              <a:solidFill>
                <a:srgbClr val="333399"/>
              </a:solidFill>
            </a:endParaRPr>
          </a:p>
        </p:txBody>
      </p:sp>
      <p:pic>
        <p:nvPicPr>
          <p:cNvPr id="331783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375" y="5943600"/>
            <a:ext cx="533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1786" name="Rectangle 10"/>
          <p:cNvSpPr>
            <a:spLocks noChangeArrowheads="1"/>
          </p:cNvSpPr>
          <p:nvPr/>
        </p:nvSpPr>
        <p:spPr bwMode="auto">
          <a:xfrm>
            <a:off x="2036277" y="671691"/>
            <a:ext cx="6477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1. </a:t>
            </a:r>
            <a:r>
              <a:rPr lang="fr-FR" sz="2400" dirty="0">
                <a:solidFill>
                  <a:srgbClr val="000080"/>
                </a:solidFill>
                <a:sym typeface="Wingdings" pitchFamily="2" charset="2"/>
              </a:rPr>
              <a:t>Les fondamentaux 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fr-FR" sz="1000" dirty="0">
              <a:solidFill>
                <a:srgbClr val="000080"/>
              </a:solidFill>
              <a:sym typeface="Wingdings" pitchFamily="2" charset="2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La santé 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1400" dirty="0" smtClean="0">
                <a:solidFill>
                  <a:srgbClr val="000080"/>
                </a:solidFill>
                <a:sym typeface="Wingdings" pitchFamily="2" charset="2"/>
              </a:rPr>
              <a:t>Les garanties liées à la CNBF et les cotisations associées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1400" dirty="0" smtClean="0">
                <a:solidFill>
                  <a:srgbClr val="000080"/>
                </a:solidFill>
                <a:sym typeface="Wingdings" pitchFamily="2" charset="2"/>
              </a:rPr>
              <a:t>Illustrations pratiques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La prévoyance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1400" dirty="0" smtClean="0">
                <a:solidFill>
                  <a:srgbClr val="000080"/>
                </a:solidFill>
                <a:sym typeface="Wingdings" pitchFamily="2" charset="2"/>
              </a:rPr>
              <a:t>Les garanties liées à la CNBF et les cotisations associées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1400" dirty="0" smtClean="0">
                <a:solidFill>
                  <a:srgbClr val="000080"/>
                </a:solidFill>
                <a:sym typeface="Wingdings" pitchFamily="2" charset="2"/>
              </a:rPr>
              <a:t>Illustrations pratiques</a:t>
            </a:r>
            <a:endParaRPr lang="fr-FR" sz="2400" dirty="0">
              <a:solidFill>
                <a:srgbClr val="000080"/>
              </a:solidFill>
              <a:sym typeface="Wingdings" pitchFamily="2" charset="2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La Retraite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1400" dirty="0" smtClean="0">
                <a:solidFill>
                  <a:srgbClr val="000080"/>
                </a:solidFill>
                <a:sym typeface="Wingdings" pitchFamily="2" charset="2"/>
              </a:rPr>
              <a:t>Les garanties liées à la CNBF et les cotisations associées</a:t>
            </a:r>
          </a:p>
          <a:p>
            <a:pPr marL="1371600" lvl="2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1400" dirty="0" smtClean="0">
                <a:solidFill>
                  <a:srgbClr val="000080"/>
                </a:solidFill>
                <a:sym typeface="Wingdings" pitchFamily="2" charset="2"/>
              </a:rPr>
              <a:t>Illustrations pratiques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Les principaux contrats de mariage et leurs impacts professionnels</a:t>
            </a: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AutoNum type="arabicParenR"/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L’Assurance Crédit</a:t>
            </a:r>
            <a:endParaRPr lang="fr-FR" sz="2400" dirty="0">
              <a:solidFill>
                <a:srgbClr val="000080"/>
              </a:solidFill>
              <a:sym typeface="Wingdings" pitchFamily="2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fr-FR" sz="2400" dirty="0">
              <a:solidFill>
                <a:srgbClr val="000080"/>
              </a:solidFill>
              <a:sym typeface="Wingdings" pitchFamily="2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2. Savoir évaluer un contrat</a:t>
            </a:r>
            <a:endParaRPr lang="fr-FR" sz="2400" b="1" dirty="0">
              <a:solidFill>
                <a:srgbClr val="000080"/>
              </a:solidFill>
              <a:sym typeface="Wingdings" pitchFamily="2" charset="2"/>
            </a:endParaRPr>
          </a:p>
          <a:p>
            <a:pPr marL="0" lvl="1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	1) en santé </a:t>
            </a:r>
            <a:endParaRPr lang="fr-FR" sz="2400" b="1" dirty="0">
              <a:solidFill>
                <a:srgbClr val="000080"/>
              </a:solidFill>
              <a:sym typeface="Wingdings" pitchFamily="2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	2) en prévoyance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0080"/>
                </a:solidFill>
                <a:sym typeface="Wingdings" pitchFamily="2" charset="2"/>
              </a:rPr>
              <a:t>	3) en retraite</a:t>
            </a:r>
            <a:endParaRPr lang="fr-FR" sz="2400" dirty="0">
              <a:solidFill>
                <a:srgbClr val="000080"/>
              </a:solidFill>
              <a:sym typeface="Wingdings" pitchFamily="2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2400" dirty="0">
              <a:solidFill>
                <a:srgbClr val="000080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4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rgbClr val="3333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69</Words>
  <Application>Microsoft Office PowerPoint</Application>
  <PresentationFormat>Affichage à l'écran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Plan de l’intervention </vt:lpstr>
    </vt:vector>
  </TitlesOfParts>
  <Company>AXA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l’intervention</dc:title>
  <dc:creator>SCHULTZ Alain</dc:creator>
  <cp:lastModifiedBy>Anne-Lise LEBRETON</cp:lastModifiedBy>
  <cp:revision>1</cp:revision>
  <dcterms:created xsi:type="dcterms:W3CDTF">2013-04-25T08:38:22Z</dcterms:created>
  <dcterms:modified xsi:type="dcterms:W3CDTF">2013-06-12T08:13:01Z</dcterms:modified>
</cp:coreProperties>
</file>